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3.xml" ContentType="application/vnd.openxmlformats-officedocument.presentationml.notesSlide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260" r:id="rId3"/>
    <p:sldId id="258" r:id="rId4"/>
    <p:sldId id="262" r:id="rId5"/>
    <p:sldId id="259" r:id="rId6"/>
    <p:sldId id="261" r:id="rId7"/>
  </p:sldIdLst>
  <p:sldSz cx="12192000" cy="6858000"/>
  <p:notesSz cx="6858000" cy="9144000"/>
  <p:embeddedFontLst>
    <p:embeddedFont>
      <p:font typeface="苹方-简" panose="020B0400000000000000" pitchFamily="34" charset="-122"/>
      <p:regular r:id="rId10"/>
      <p:bold r:id="rId11"/>
    </p:embeddedFont>
    <p:embeddedFont>
      <p:font typeface="Cambria Math" panose="02040503050406030204" pitchFamily="18" charset="0"/>
      <p:regular r:id="rId12"/>
    </p:embeddedFont>
    <p:embeddedFont>
      <p:font typeface="DejaVu Math TeX Gyre" panose="02000503000000000000" pitchFamily="2" charset="0"/>
      <p:regular r:id="rId13"/>
    </p:embeddedFont>
    <p:embeddedFont>
      <p:font typeface="PingFang SC Regular" panose="020B0400000000000000" pitchFamily="34" charset="-122"/>
      <p:regular r:id="rId14"/>
      <p:bold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3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200" y="1344"/>
      </p:cViewPr>
      <p:guideLst>
        <p:guide orient="horz" pos="2060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2026/2/8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6390" y="524510"/>
            <a:ext cx="1379855" cy="77851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African-American</a:t>
            </a:r>
          </a:p>
        </p:txBody>
      </p:sp>
      <p:sp>
        <p:nvSpPr>
          <p:cNvPr id="5" name="矩形 4"/>
          <p:cNvSpPr/>
          <p:nvPr/>
        </p:nvSpPr>
        <p:spPr>
          <a:xfrm>
            <a:off x="3690620" y="2253615"/>
            <a:ext cx="967105" cy="50292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690620" y="3338195"/>
                <a:ext cx="967105" cy="50292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[25,45]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620" y="3338195"/>
                <a:ext cx="967105" cy="502920"/>
              </a:xfrm>
              <a:prstGeom prst="rect">
                <a:avLst/>
              </a:prstGeom>
              <a:blipFill rotWithShape="1">
                <a:blip r:embed="rId4"/>
                <a:stretch>
                  <a:fillRect l="-657" t="-1263" r="-657" b="-1263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00630" y="3338195"/>
                <a:ext cx="967105" cy="50292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&lt;25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630" y="3338195"/>
                <a:ext cx="967105" cy="502920"/>
              </a:xfrm>
              <a:prstGeom prst="rect">
                <a:avLst/>
              </a:prstGeom>
              <a:blipFill rotWithShape="1">
                <a:blip r:embed="rId5"/>
                <a:stretch>
                  <a:fillRect l="-657" t="-1263" r="-657" b="-1263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7483475" y="2284095"/>
            <a:ext cx="967105" cy="49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Female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4880610" y="3338195"/>
                <a:ext cx="967105" cy="5029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charset="0"/>
                          <a:cs typeface="DejaVu Math TeX Gyre" panose="02000503000000000000" charset="0"/>
                        </a:rPr>
                        <m:t>&gt;45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610" y="3338195"/>
                <a:ext cx="967105" cy="502920"/>
              </a:xfrm>
              <a:prstGeom prst="rect">
                <a:avLst/>
              </a:prstGeom>
              <a:blipFill rotWithShape="1">
                <a:blip r:embed="rId6"/>
                <a:stretch>
                  <a:fillRect l="-657" t="-1263" r="-657" b="-1263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7458075" y="3368040"/>
                <a:ext cx="1022350" cy="4495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[25,45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charset="0"/>
                          <a:cs typeface="DejaVu Math TeX Gyre" panose="02000503000000000000" charset="0"/>
                        </a:rPr>
                        <m:t>]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075" y="3368040"/>
                <a:ext cx="1022350" cy="449580"/>
              </a:xfrm>
              <a:prstGeom prst="rect">
                <a:avLst/>
              </a:prstGeom>
              <a:blipFill rotWithShape="1">
                <a:blip r:embed="rId7"/>
                <a:stretch>
                  <a:fillRect l="-621" t="-1412" r="-621" b="-1412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249670" y="3373120"/>
                <a:ext cx="971550" cy="4495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charset="0"/>
                          <a:cs typeface="DejaVu Math TeX Gyre" panose="02000503000000000000" charset="0"/>
                        </a:rPr>
                        <m:t>&lt;25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70" y="3373120"/>
                <a:ext cx="971550" cy="449580"/>
              </a:xfrm>
              <a:prstGeom prst="rect">
                <a:avLst/>
              </a:prstGeom>
              <a:blipFill rotWithShape="1">
                <a:blip r:embed="rId8"/>
                <a:stretch>
                  <a:fillRect l="-654" t="-1412" r="-654" b="-1412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717280" y="3373120"/>
                <a:ext cx="962660" cy="4495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charset="0"/>
                          <a:cs typeface="DejaVu Math TeX Gyre" panose="02000503000000000000" charset="0"/>
                        </a:rPr>
                        <m:t>&gt;45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280" y="3373120"/>
                <a:ext cx="962660" cy="449580"/>
              </a:xfrm>
              <a:prstGeom prst="rect">
                <a:avLst/>
              </a:prstGeom>
              <a:blipFill rotWithShape="1">
                <a:blip r:embed="rId9"/>
                <a:stretch>
                  <a:fillRect l="-660" t="-1412" r="-660" b="-1412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/>
          <p:cNvCxnSpPr/>
          <p:nvPr/>
        </p:nvCxnSpPr>
        <p:spPr>
          <a:xfrm flipH="1">
            <a:off x="4741545" y="1365885"/>
            <a:ext cx="1291590" cy="7785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3176905" y="2790825"/>
            <a:ext cx="935355" cy="4718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110355" y="2785110"/>
            <a:ext cx="0" cy="4724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4112260" y="2790825"/>
            <a:ext cx="989965" cy="4718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6026150" y="1365885"/>
            <a:ext cx="1430655" cy="8267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6969125" y="2810510"/>
            <a:ext cx="934720" cy="48323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7902575" y="2816225"/>
            <a:ext cx="0" cy="4838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>
            <a:off x="7898765" y="2810510"/>
            <a:ext cx="996315" cy="5054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6390" y="524510"/>
            <a:ext cx="1379855" cy="77851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African-American</a:t>
            </a:r>
          </a:p>
        </p:txBody>
      </p:sp>
      <p:sp>
        <p:nvSpPr>
          <p:cNvPr id="5" name="矩形 4"/>
          <p:cNvSpPr/>
          <p:nvPr/>
        </p:nvSpPr>
        <p:spPr>
          <a:xfrm>
            <a:off x="3990975" y="1981200"/>
            <a:ext cx="967105" cy="50292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90975" y="3295650"/>
                <a:ext cx="967105" cy="50292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[25,45]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975" y="3295650"/>
                <a:ext cx="967105" cy="502920"/>
              </a:xfrm>
              <a:prstGeom prst="rect">
                <a:avLst/>
              </a:prstGeom>
              <a:blipFill rotWithShape="1">
                <a:blip r:embed="rId4"/>
                <a:stretch>
                  <a:fillRect l="-657" t="-1263" r="-657" b="-1263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915285" y="3290570"/>
                <a:ext cx="967105" cy="50292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&lt;25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285" y="3290570"/>
                <a:ext cx="967105" cy="502920"/>
              </a:xfrm>
              <a:prstGeom prst="rect">
                <a:avLst/>
              </a:prstGeom>
              <a:blipFill rotWithShape="1">
                <a:blip r:embed="rId5"/>
                <a:stretch>
                  <a:fillRect l="-657" t="-1263" r="-657" b="-1263"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7238365" y="1981200"/>
            <a:ext cx="967105" cy="493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Female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066665" y="3296285"/>
                <a:ext cx="967105" cy="5029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&gt;45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665" y="3296285"/>
                <a:ext cx="967105" cy="502920"/>
              </a:xfrm>
              <a:prstGeom prst="rect">
                <a:avLst/>
              </a:prstGeom>
              <a:blipFill rotWithShape="1">
                <a:blip r:embed="rId6"/>
                <a:stretch>
                  <a:fillRect l="-657" t="-1263" r="-657" b="-1263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7409180" y="3295650"/>
                <a:ext cx="1022350" cy="5035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[25,45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]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80" y="3295650"/>
                <a:ext cx="1022350" cy="503555"/>
              </a:xfrm>
              <a:prstGeom prst="rect">
                <a:avLst/>
              </a:prstGeom>
              <a:blipFill rotWithShape="1">
                <a:blip r:embed="rId7"/>
                <a:stretch>
                  <a:fillRect l="-621" t="-1261" r="-621" b="-1261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317615" y="3305175"/>
                <a:ext cx="971550" cy="5029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&lt;25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615" y="3305175"/>
                <a:ext cx="971550" cy="502920"/>
              </a:xfrm>
              <a:prstGeom prst="rect">
                <a:avLst/>
              </a:prstGeom>
              <a:blipFill rotWithShape="1">
                <a:blip r:embed="rId8"/>
                <a:stretch>
                  <a:fillRect l="-654" t="-1263" r="-654" b="-1263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551545" y="3295650"/>
                <a:ext cx="962660" cy="5022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&gt;45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545" y="3295650"/>
                <a:ext cx="962660" cy="502285"/>
              </a:xfrm>
              <a:prstGeom prst="rect">
                <a:avLst/>
              </a:prstGeom>
              <a:blipFill rotWithShape="1">
                <a:blip r:embed="rId9"/>
                <a:stretch>
                  <a:fillRect l="-660" t="-1264" r="-660" b="-126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/>
          <p:cNvCxnSpPr/>
          <p:nvPr/>
        </p:nvCxnSpPr>
        <p:spPr>
          <a:xfrm flipH="1">
            <a:off x="4894580" y="1365885"/>
            <a:ext cx="1138555" cy="585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3333750" y="2623185"/>
            <a:ext cx="1082675" cy="5530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414520" y="2617470"/>
            <a:ext cx="0" cy="5784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4408805" y="2621915"/>
            <a:ext cx="1186180" cy="574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6026150" y="1365885"/>
            <a:ext cx="1212215" cy="5759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6744970" y="2613025"/>
            <a:ext cx="979170" cy="5537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7727315" y="2599055"/>
            <a:ext cx="0" cy="5969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>
            <a:off x="7731125" y="2609215"/>
            <a:ext cx="1139825" cy="5867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12130" y="2072005"/>
            <a:ext cx="967105" cy="502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Male</a:t>
            </a:r>
          </a:p>
        </p:txBody>
      </p:sp>
      <p:sp>
        <p:nvSpPr>
          <p:cNvPr id="7" name="矩形 6"/>
          <p:cNvSpPr/>
          <p:nvPr/>
        </p:nvSpPr>
        <p:spPr>
          <a:xfrm>
            <a:off x="5989955" y="3343910"/>
            <a:ext cx="967105" cy="502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</a:rPr>
              <a:t>Asian</a:t>
            </a:r>
          </a:p>
        </p:txBody>
      </p:sp>
      <p:sp>
        <p:nvSpPr>
          <p:cNvPr id="8" name="矩形 7"/>
          <p:cNvSpPr/>
          <p:nvPr/>
        </p:nvSpPr>
        <p:spPr>
          <a:xfrm>
            <a:off x="2486660" y="3337560"/>
            <a:ext cx="967105" cy="50292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Afican-American</a:t>
            </a:r>
          </a:p>
        </p:txBody>
      </p:sp>
      <p:sp>
        <p:nvSpPr>
          <p:cNvPr id="37" name="矩形 36"/>
          <p:cNvSpPr/>
          <p:nvPr/>
        </p:nvSpPr>
        <p:spPr>
          <a:xfrm>
            <a:off x="7157720" y="3349625"/>
            <a:ext cx="967105" cy="502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</a:rPr>
              <a:t>Native American</a:t>
            </a:r>
          </a:p>
        </p:txBody>
      </p:sp>
      <p:cxnSp>
        <p:nvCxnSpPr>
          <p:cNvPr id="41" name="直接箭头连接符 40"/>
          <p:cNvCxnSpPr/>
          <p:nvPr/>
        </p:nvCxnSpPr>
        <p:spPr>
          <a:xfrm flipH="1">
            <a:off x="6159500" y="1428115"/>
            <a:ext cx="607695" cy="5251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3345815" y="2673350"/>
            <a:ext cx="2687320" cy="6019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4621530" y="2676525"/>
            <a:ext cx="1405890" cy="5969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6036310" y="2693670"/>
            <a:ext cx="377190" cy="5943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036310" y="506095"/>
                <a:ext cx="1379855" cy="778510"/>
              </a:xfrm>
              <a:prstGeom prst="rect">
                <a:avLst/>
              </a:prstGeom>
              <a:solidFill>
                <a:srgbClr val="C00000"/>
              </a:solidFill>
              <a:ln w="12700" cap="flat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</a:rPr>
                  <a:t>age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&lt;25</m:t>
                    </m:r>
                  </m:oMath>
                </a14:m>
                <a:endParaRPr lang="en-US" altLang="zh-CN" i="1">
                  <a:solidFill>
                    <a:schemeClr val="bg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10" y="506095"/>
                <a:ext cx="1379855" cy="7785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>
                <a:noFill/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654425" y="3349625"/>
            <a:ext cx="967105" cy="502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</a:rPr>
              <a:t>Caucasian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5387975" y="2668270"/>
            <a:ext cx="631190" cy="62039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822190" y="3349625"/>
            <a:ext cx="967105" cy="5029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</a:rPr>
              <a:t>Hispanic</a:t>
            </a:r>
          </a:p>
        </p:txBody>
      </p:sp>
      <p:sp>
        <p:nvSpPr>
          <p:cNvPr id="15" name="矩形 14"/>
          <p:cNvSpPr/>
          <p:nvPr/>
        </p:nvSpPr>
        <p:spPr>
          <a:xfrm>
            <a:off x="8325485" y="3337560"/>
            <a:ext cx="967105" cy="5029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</a:rPr>
              <a:t>Other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010910" y="2676525"/>
            <a:ext cx="1259205" cy="6019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019165" y="2676525"/>
            <a:ext cx="2421890" cy="5930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157720" y="2065655"/>
            <a:ext cx="967105" cy="5029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Female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746875" y="1431290"/>
            <a:ext cx="680085" cy="4768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6390" y="524510"/>
            <a:ext cx="1379855" cy="77851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  <a:sym typeface="+mn-ea"/>
              </a:rPr>
              <a:t>Caucasian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90975" y="1981200"/>
            <a:ext cx="967105" cy="5029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90975" y="3295650"/>
                <a:ext cx="967105" cy="502920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[25,45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]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975" y="3295650"/>
                <a:ext cx="967105" cy="502920"/>
              </a:xfrm>
              <a:prstGeom prst="rect">
                <a:avLst/>
              </a:prstGeom>
              <a:blipFill rotWithShape="1">
                <a:blip r:embed="rId4"/>
                <a:stretch>
                  <a:fillRect l="-657" t="-1263" r="-657" b="-1263"/>
                </a:stretch>
              </a:blipFill>
              <a:ln w="12700" cap="flat" cmpd="sng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915285" y="3290570"/>
                <a:ext cx="967105" cy="5029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&lt;25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285" y="3290570"/>
                <a:ext cx="967105" cy="502920"/>
              </a:xfrm>
              <a:prstGeom prst="rect">
                <a:avLst/>
              </a:prstGeom>
              <a:blipFill rotWithShape="1">
                <a:blip r:embed="rId5"/>
                <a:stretch>
                  <a:fillRect l="-657" t="-1263" r="-657" b="-1263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7238365" y="1981200"/>
            <a:ext cx="967105" cy="4933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Female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066665" y="3296285"/>
                <a:ext cx="967105" cy="5029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&gt;45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665" y="3296285"/>
                <a:ext cx="967105" cy="502920"/>
              </a:xfrm>
              <a:prstGeom prst="rect">
                <a:avLst/>
              </a:prstGeom>
              <a:blipFill rotWithShape="1">
                <a:blip r:embed="rId6"/>
                <a:stretch>
                  <a:fillRect l="-657" t="-1263" r="-657" b="-1263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7409180" y="3295650"/>
                <a:ext cx="1022350" cy="5035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[25,45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]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80" y="3295650"/>
                <a:ext cx="1022350" cy="503555"/>
              </a:xfrm>
              <a:prstGeom prst="rect">
                <a:avLst/>
              </a:prstGeom>
              <a:blipFill rotWithShape="1">
                <a:blip r:embed="rId7"/>
                <a:stretch>
                  <a:fillRect l="-621" t="-1261" r="-621" b="-1261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317615" y="3305175"/>
                <a:ext cx="971550" cy="5029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&lt;25</m:t>
                      </m:r>
                    </m:oMath>
                  </m:oMathPara>
                </a14:m>
                <a:endParaRPr lang="en-US" altLang="zh-CN" i="1">
                  <a:solidFill>
                    <a:schemeClr val="bg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615" y="3305175"/>
                <a:ext cx="971550" cy="5029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551545" y="3295650"/>
                <a:ext cx="962660" cy="50228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&gt;45</m:t>
                      </m:r>
                    </m:oMath>
                  </m:oMathPara>
                </a14:m>
                <a:endParaRPr lang="en-US" altLang="zh-CN" i="1">
                  <a:solidFill>
                    <a:schemeClr val="bg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545" y="3295650"/>
                <a:ext cx="962660" cy="50228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/>
          <p:cNvCxnSpPr/>
          <p:nvPr/>
        </p:nvCxnSpPr>
        <p:spPr>
          <a:xfrm flipH="1">
            <a:off x="4894580" y="1365885"/>
            <a:ext cx="1138555" cy="585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3333750" y="2623185"/>
            <a:ext cx="1082675" cy="5530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414520" y="2617470"/>
            <a:ext cx="0" cy="57848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4408805" y="2621915"/>
            <a:ext cx="1186180" cy="574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6026150" y="1365885"/>
            <a:ext cx="1212215" cy="5759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6744970" y="2613025"/>
            <a:ext cx="979170" cy="5537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7727315" y="2599055"/>
            <a:ext cx="0" cy="5969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>
            <a:off x="7731125" y="2609215"/>
            <a:ext cx="1139825" cy="5867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985135" y="1986915"/>
                <a:ext cx="967105" cy="5029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&lt; 25</m:t>
                      </m:r>
                    </m:oMath>
                  </m:oMathPara>
                </a14:m>
                <a:endParaRPr lang="en-US" altLang="zh-CN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35" y="1986915"/>
                <a:ext cx="967105" cy="5029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17370" y="3371215"/>
            <a:ext cx="967105" cy="5029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African-American</a:t>
            </a:r>
          </a:p>
        </p:txBody>
      </p:sp>
      <p:cxnSp>
        <p:nvCxnSpPr>
          <p:cNvPr id="41" name="直接箭头连接符 40"/>
          <p:cNvCxnSpPr/>
          <p:nvPr/>
        </p:nvCxnSpPr>
        <p:spPr>
          <a:xfrm flipH="1">
            <a:off x="4032885" y="1423035"/>
            <a:ext cx="2042160" cy="4927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2324100" y="2667000"/>
            <a:ext cx="1095375" cy="6083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367020" y="539750"/>
            <a:ext cx="1379855" cy="778510"/>
          </a:xfrm>
          <a:prstGeom prst="rect">
            <a:avLst/>
          </a:prstGeom>
          <a:solidFill>
            <a:srgbClr val="C00000"/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Female</a:t>
            </a:r>
            <a:endParaRPr lang="en-US" altLang="zh-CN" i="1">
              <a:solidFill>
                <a:schemeClr val="bg1"/>
              </a:solidFill>
              <a:latin typeface="DejaVu Math TeX Gyre" panose="02000503000000000000" charset="0"/>
              <a:ea typeface="宋体" charset="0"/>
              <a:cs typeface="DejaVu Math TeX Gyre" panose="02000503000000000000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5135" y="3383280"/>
            <a:ext cx="967105" cy="502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</a:rPr>
              <a:t>Caucasian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319145" y="2665095"/>
            <a:ext cx="100330" cy="6394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152900" y="3383280"/>
            <a:ext cx="967105" cy="5029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</a:rPr>
              <a:t>Hispanic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527040" y="1986915"/>
                <a:ext cx="1073785" cy="5029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>
                    <a:solidFill>
                      <a:srgbClr val="C00000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[25, 45]</m:t>
                      </m:r>
                    </m:oMath>
                  </m:oMathPara>
                </a14:m>
                <a:endParaRPr lang="en-US" altLang="zh-CN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040" y="1986915"/>
                <a:ext cx="1073785" cy="502920"/>
              </a:xfrm>
              <a:prstGeom prst="rect">
                <a:avLst/>
              </a:prstGeom>
              <a:blipFill rotWithShape="1">
                <a:blip r:embed="rId4"/>
                <a:stretch>
                  <a:fillRect l="-591" t="-1263" r="-591" b="-1263"/>
                </a:stretch>
              </a:blip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C00000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/>
          <p:nvPr/>
        </p:nvCxnSpPr>
        <p:spPr>
          <a:xfrm>
            <a:off x="6075045" y="1423035"/>
            <a:ext cx="2021840" cy="5429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175625" y="1986915"/>
                <a:ext cx="967105" cy="5029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1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&gt; 45</m:t>
                      </m:r>
                    </m:oMath>
                  </m:oMathPara>
                </a14:m>
                <a:endParaRPr lang="en-US" altLang="zh-CN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25" y="1986915"/>
                <a:ext cx="967105" cy="5029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>
            <a:off x="6077585" y="1433195"/>
            <a:ext cx="0" cy="4851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320665" y="3383280"/>
            <a:ext cx="967105" cy="502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</a:rPr>
              <a:t>Other</a:t>
            </a:r>
          </a:p>
        </p:txBody>
      </p:sp>
      <p:sp>
        <p:nvSpPr>
          <p:cNvPr id="9" name="矩形 8"/>
          <p:cNvSpPr/>
          <p:nvPr/>
        </p:nvSpPr>
        <p:spPr>
          <a:xfrm>
            <a:off x="6684645" y="3371215"/>
            <a:ext cx="967105" cy="50292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African-American</a:t>
            </a:r>
          </a:p>
        </p:txBody>
      </p:sp>
      <p:sp>
        <p:nvSpPr>
          <p:cNvPr id="10" name="矩形 9"/>
          <p:cNvSpPr/>
          <p:nvPr/>
        </p:nvSpPr>
        <p:spPr>
          <a:xfrm>
            <a:off x="7852410" y="3383280"/>
            <a:ext cx="967105" cy="502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</a:rPr>
              <a:t>Caucasian</a:t>
            </a:r>
          </a:p>
        </p:txBody>
      </p:sp>
      <p:sp>
        <p:nvSpPr>
          <p:cNvPr id="11" name="矩形 10"/>
          <p:cNvSpPr/>
          <p:nvPr/>
        </p:nvSpPr>
        <p:spPr>
          <a:xfrm>
            <a:off x="9020175" y="3383280"/>
            <a:ext cx="967105" cy="5029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</a:rPr>
              <a:t>Hispanic</a:t>
            </a:r>
          </a:p>
        </p:txBody>
      </p:sp>
      <p:sp>
        <p:nvSpPr>
          <p:cNvPr id="20" name="矩形 19"/>
          <p:cNvSpPr/>
          <p:nvPr/>
        </p:nvSpPr>
        <p:spPr>
          <a:xfrm>
            <a:off x="10187940" y="3383280"/>
            <a:ext cx="967105" cy="5029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DejaVu Math TeX Gyre" panose="02000503000000000000" charset="0"/>
              </a:rPr>
              <a:t>Native American</a:t>
            </a: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3415030" y="2675255"/>
            <a:ext cx="977900" cy="6197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415030" y="2675255"/>
            <a:ext cx="2061210" cy="609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7327900" y="2616200"/>
            <a:ext cx="1359535" cy="67246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8374380" y="2614295"/>
            <a:ext cx="313055" cy="6642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682990" y="2624455"/>
            <a:ext cx="767715" cy="6438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8686165" y="2614930"/>
            <a:ext cx="1750060" cy="6635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82</Words>
  <Application>Microsoft Macintosh PowerPoint</Application>
  <PresentationFormat>宽屏</PresentationFormat>
  <Paragraphs>48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Cambria Math</vt:lpstr>
      <vt:lpstr>PingFang SC Regular</vt:lpstr>
      <vt:lpstr>DejaVu Math TeX Gyre</vt:lpstr>
      <vt:lpstr>Wingdings</vt:lpstr>
      <vt:lpstr>苹方-简</vt:lpstr>
      <vt:lpstr>Arial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Office User</cp:lastModifiedBy>
  <cp:revision>179</cp:revision>
  <dcterms:created xsi:type="dcterms:W3CDTF">2025-11-02T12:10:27Z</dcterms:created>
  <dcterms:modified xsi:type="dcterms:W3CDTF">2026-02-07T17:56:15Z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2052-12.1.23141.23141</vt:lpwstr>
  </property>
  <property fmtid="{D5CDD505-2E9C-101B-9397-08002B2CF9AE}" pid="3" name="ICV">
    <vt:lpwstr>4708C8EF98C50AADA375FC689C56A8D0_41</vt:lpwstr>
  </property>
</Properties>
</file>